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DC2EC-2709-4957-837B-234CF015F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891109"/>
            <a:ext cx="8001847" cy="2647428"/>
          </a:xfrm>
        </p:spPr>
        <p:txBody>
          <a:bodyPr>
            <a:noAutofit/>
          </a:bodyPr>
          <a:lstStyle/>
          <a:p>
            <a:pPr algn="just"/>
            <a:r>
              <a:rPr lang="es-ES" sz="4400" dirty="0"/>
              <a:t>Implementación de Estrategias de evaluación y aprendizaje para el Desarrollo Sostenible en: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99E2E0-0ECD-46E7-9192-B3CF9D82B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597960"/>
            <a:ext cx="8915399" cy="1641177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 asignatura de INFORMÁTICA Y TÉCNICAS DE INFORMACIÓN Y COMUNICACIÓN del Título de Grado en Fisioterapia de la Universidad de Cádiz</a:t>
            </a:r>
          </a:p>
        </p:txBody>
      </p:sp>
      <p:pic>
        <p:nvPicPr>
          <p:cNvPr id="1026" name="Picture 2" descr="https://gabcomunicacion.uca.es/wp-content/uploads/2017/05/300-x-119-px-gif.gif?u">
            <a:extLst>
              <a:ext uri="{FF2B5EF4-FFF2-40B4-BE49-F238E27FC236}">
                <a16:creationId xmlns:a16="http://schemas.microsoft.com/office/drawing/2014/main" id="{DC4F3F7A-83F0-40EB-B23D-E7A3A3C6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7F3FBFC-80E9-4672-AA70-1E63B9192E78}"/>
              </a:ext>
            </a:extLst>
          </p:cNvPr>
          <p:cNvSpPr txBox="1"/>
          <p:nvPr/>
        </p:nvSpPr>
        <p:spPr>
          <a:xfrm>
            <a:off x="6267635" y="4437615"/>
            <a:ext cx="6223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Responsable: </a:t>
            </a:r>
          </a:p>
          <a:p>
            <a:r>
              <a:rPr lang="es-ES" dirty="0"/>
              <a:t>	Bernardo Miguel Núñez Moraleda</a:t>
            </a:r>
          </a:p>
          <a:p>
            <a:r>
              <a:rPr lang="es-ES" dirty="0"/>
              <a:t>Participantes:</a:t>
            </a:r>
          </a:p>
          <a:p>
            <a:r>
              <a:rPr lang="es-ES" dirty="0"/>
              <a:t>	Gloria </a:t>
            </a:r>
            <a:r>
              <a:rPr lang="es-ES" dirty="0" err="1"/>
              <a:t>Gonzalez</a:t>
            </a:r>
            <a:r>
              <a:rPr lang="es-ES" dirty="0"/>
              <a:t> Medina</a:t>
            </a:r>
          </a:p>
          <a:p>
            <a:r>
              <a:rPr lang="es-ES" dirty="0"/>
              <a:t>	Francisco Javier Martin Vega</a:t>
            </a:r>
          </a:p>
          <a:p>
            <a:r>
              <a:rPr lang="es-ES" dirty="0"/>
              <a:t>	Verónica Pérez Cabezas</a:t>
            </a:r>
          </a:p>
          <a:p>
            <a:r>
              <a:rPr lang="es-ES" dirty="0"/>
              <a:t>	</a:t>
            </a:r>
            <a:r>
              <a:rPr lang="es-ES" dirty="0" err="1"/>
              <a:t>Ines</a:t>
            </a:r>
            <a:r>
              <a:rPr lang="es-ES" dirty="0"/>
              <a:t> Carmona Barrientos</a:t>
            </a:r>
          </a:p>
          <a:p>
            <a:r>
              <a:rPr lang="es-ES" dirty="0"/>
              <a:t>	Cristina García Muñoz</a:t>
            </a:r>
          </a:p>
        </p:txBody>
      </p:sp>
    </p:spTree>
    <p:extLst>
      <p:ext uri="{BB962C8B-B14F-4D97-AF65-F5344CB8AC3E}">
        <p14:creationId xmlns:p14="http://schemas.microsoft.com/office/powerpoint/2010/main" val="116955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34EEB-9959-47F8-9991-19D321BF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B06C0-6A4F-47F5-A6F1-E3AC64EA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/>
              <a:t>Actualización de contenidos</a:t>
            </a:r>
          </a:p>
          <a:p>
            <a:pPr fontAlgn="base"/>
            <a:r>
              <a:rPr lang="es-ES" dirty="0"/>
              <a:t>Inclusión de explicaciones de lo que son las ODS</a:t>
            </a:r>
          </a:p>
          <a:p>
            <a:pPr fontAlgn="base"/>
            <a:r>
              <a:rPr lang="es-ES" dirty="0"/>
              <a:t>Sesión presencial para el desarrollo de conocimientos críticos por parte del alumno sobre ODS e Informática</a:t>
            </a:r>
          </a:p>
          <a:p>
            <a:pPr fontAlgn="base"/>
            <a:r>
              <a:rPr lang="es-ES" dirty="0"/>
              <a:t>Actualización de los trabajos entregables por los alumnos con ODS</a:t>
            </a:r>
          </a:p>
          <a:p>
            <a:r>
              <a:rPr lang="es-ES" dirty="0"/>
              <a:t>Estrategia didáctica: Aplicar en las clases los elementos de ODS que se pudieran.</a:t>
            </a:r>
          </a:p>
        </p:txBody>
      </p:sp>
      <p:pic>
        <p:nvPicPr>
          <p:cNvPr id="4" name="Picture 2" descr="https://gabcomunicacion.uca.es/wp-content/uploads/2017/05/300-x-119-px-gif.gif?u">
            <a:extLst>
              <a:ext uri="{FF2B5EF4-FFF2-40B4-BE49-F238E27FC236}">
                <a16:creationId xmlns:a16="http://schemas.microsoft.com/office/drawing/2014/main" id="{0C1D5524-AD27-4328-A941-75AD3385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62135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4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34EEB-9959-47F8-9991-19D321BF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Actualización de contenidos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B06C0-6A4F-47F5-A6F1-E3AC64EA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17" y="1524222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es-ES" dirty="0"/>
              <a:t>Hablar sobre ODS videos y discusión </a:t>
            </a:r>
          </a:p>
          <a:p>
            <a:pPr fontAlgn="base"/>
            <a:r>
              <a:rPr lang="es-ES" dirty="0"/>
              <a:t>Actualización de varios temas</a:t>
            </a:r>
          </a:p>
          <a:p>
            <a:pPr fontAlgn="base"/>
            <a:r>
              <a:rPr lang="es-ES" dirty="0"/>
              <a:t>Relación de contenidos de </a:t>
            </a:r>
            <a:r>
              <a:rPr lang="es-ES" dirty="0" err="1"/>
              <a:t>TICs</a:t>
            </a:r>
            <a:r>
              <a:rPr lang="es-ES" dirty="0"/>
              <a:t> y Salud con las ODS.</a:t>
            </a:r>
          </a:p>
          <a:p>
            <a:pPr fontAlgn="base"/>
            <a:endParaRPr lang="es-ES" dirty="0"/>
          </a:p>
          <a:p>
            <a:pPr fontAlgn="base"/>
            <a:endParaRPr lang="es-ES" dirty="0"/>
          </a:p>
          <a:p>
            <a:pPr fontAlgn="base"/>
            <a:r>
              <a:rPr lang="es-ES" dirty="0"/>
              <a:t>En clase enlazar los temas con los objetivos que cubre sobre todo el  3, 4,12 y 10. </a:t>
            </a:r>
          </a:p>
        </p:txBody>
      </p:sp>
      <p:pic>
        <p:nvPicPr>
          <p:cNvPr id="4" name="Picture 2" descr="https://gabcomunicacion.uca.es/wp-content/uploads/2017/05/300-x-119-px-gif.gif?u">
            <a:extLst>
              <a:ext uri="{FF2B5EF4-FFF2-40B4-BE49-F238E27FC236}">
                <a16:creationId xmlns:a16="http://schemas.microsoft.com/office/drawing/2014/main" id="{0C1D5524-AD27-4328-A941-75AD3385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62135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bjetivo 3: Garantizar una vida sana y promover el bienestar para todos en  todas las edades #ODS | Prevencionar">
            <a:extLst>
              <a:ext uri="{FF2B5EF4-FFF2-40B4-BE49-F238E27FC236}">
                <a16:creationId xmlns:a16="http://schemas.microsoft.com/office/drawing/2014/main" id="{3518DEF6-3B1C-4F62-B72A-831EB4EA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7" y="833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1F1A359-6728-4A32-BE3B-629DF99BBF39}"/>
              </a:ext>
            </a:extLst>
          </p:cNvPr>
          <p:cNvSpPr txBox="1">
            <a:spLocks/>
          </p:cNvSpPr>
          <p:nvPr/>
        </p:nvSpPr>
        <p:spPr>
          <a:xfrm>
            <a:off x="2317717" y="285831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Inclusion de explicaciones</a:t>
            </a:r>
            <a:endParaRPr lang="es-ES" dirty="0"/>
          </a:p>
        </p:txBody>
      </p:sp>
      <p:pic>
        <p:nvPicPr>
          <p:cNvPr id="6148" name="Picture 4" descr="Los ODS y el CES S. Ramón y Cajal - CES S. RAMON Y CAJAL : CES S. RAMON Y  CAJAL">
            <a:extLst>
              <a:ext uri="{FF2B5EF4-FFF2-40B4-BE49-F238E27FC236}">
                <a16:creationId xmlns:a16="http://schemas.microsoft.com/office/drawing/2014/main" id="{9D19C28C-4FA3-4060-BC61-C59800A7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27" y="4151528"/>
            <a:ext cx="4934673" cy="233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8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34EEB-9959-47F8-9991-19D321BF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Sesión de trabajos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B06C0-6A4F-47F5-A6F1-E3AC64EA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4314"/>
            <a:ext cx="8915400" cy="3777622"/>
          </a:xfrm>
        </p:spPr>
        <p:txBody>
          <a:bodyPr>
            <a:normAutofit/>
          </a:bodyPr>
          <a:lstStyle/>
          <a:p>
            <a:pPr fontAlgn="base"/>
            <a:r>
              <a:rPr lang="es-ES" dirty="0"/>
              <a:t>En la Sesión presencial trabajo en grupo sobre tema 1</a:t>
            </a:r>
          </a:p>
          <a:p>
            <a:pPr fontAlgn="base"/>
            <a:r>
              <a:rPr lang="es-ES" dirty="0"/>
              <a:t>Visionado de videos de ODS e historia de la </a:t>
            </a:r>
            <a:r>
              <a:rPr lang="es-ES" dirty="0" err="1"/>
              <a:t>informatica</a:t>
            </a:r>
            <a:endParaRPr lang="es-ES" dirty="0"/>
          </a:p>
          <a:p>
            <a:pPr fontAlgn="base"/>
            <a:r>
              <a:rPr lang="es-ES" dirty="0"/>
              <a:t>Hacen un entregable con pregunta sobre ODS.</a:t>
            </a:r>
          </a:p>
          <a:p>
            <a:pPr fontAlgn="base"/>
            <a:r>
              <a:rPr lang="es-ES" dirty="0"/>
              <a:t>Actividad evaluable.</a:t>
            </a:r>
          </a:p>
          <a:p>
            <a:pPr fontAlgn="base"/>
            <a:r>
              <a:rPr lang="es-ES" dirty="0"/>
              <a:t>Los alumnos no saben lo que son las ODS, aunque el curso anterior se les explico en otra asignatura. </a:t>
            </a:r>
          </a:p>
          <a:p>
            <a:pPr fontAlgn="base"/>
            <a:r>
              <a:rPr lang="es-ES" dirty="0"/>
              <a:t>Poca consciencia sobre estos problemas, normalmente lo que quieren es aprobar la asignatura. </a:t>
            </a:r>
          </a:p>
        </p:txBody>
      </p:sp>
      <p:pic>
        <p:nvPicPr>
          <p:cNvPr id="4" name="Picture 2" descr="https://gabcomunicacion.uca.es/wp-content/uploads/2017/05/300-x-119-px-gif.gif?u">
            <a:extLst>
              <a:ext uri="{FF2B5EF4-FFF2-40B4-BE49-F238E27FC236}">
                <a16:creationId xmlns:a16="http://schemas.microsoft.com/office/drawing/2014/main" id="{0C1D5524-AD27-4328-A941-75AD3385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62135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3DE4F46-8937-45F0-9B8E-BF1292335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58" y="4306055"/>
            <a:ext cx="3693659" cy="25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34EEB-9959-47F8-9991-19D321BF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Actualización de trabajos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B06C0-6A4F-47F5-A6F1-E3AC64EA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/>
              <a:t>Trabajos entregables sobre app añaden al menos 2 ODS</a:t>
            </a:r>
          </a:p>
          <a:p>
            <a:pPr fontAlgn="base"/>
            <a:r>
              <a:rPr lang="es-ES" dirty="0"/>
              <a:t>Durante las presentaciones hablan sobre ello</a:t>
            </a:r>
          </a:p>
          <a:p>
            <a:pPr fontAlgn="base"/>
            <a:endParaRPr lang="es-ES" dirty="0"/>
          </a:p>
          <a:p>
            <a:pPr fontAlgn="base"/>
            <a:endParaRPr lang="es-ES" dirty="0"/>
          </a:p>
          <a:p>
            <a:pPr fontAlgn="base"/>
            <a:r>
              <a:rPr lang="es-ES" dirty="0"/>
              <a:t>No poner el aire acondicionado</a:t>
            </a:r>
          </a:p>
          <a:p>
            <a:pPr fontAlgn="base"/>
            <a:r>
              <a:rPr lang="es-ES" dirty="0"/>
              <a:t>No usar papel (uso masivo del CV)</a:t>
            </a:r>
          </a:p>
          <a:p>
            <a:pPr fontAlgn="base"/>
            <a:r>
              <a:rPr lang="es-ES" dirty="0"/>
              <a:t>Concienciar del uso necesario de los recursos durante las clases</a:t>
            </a:r>
          </a:p>
          <a:p>
            <a:pPr fontAlgn="base"/>
            <a:endParaRPr lang="es-ES" dirty="0"/>
          </a:p>
        </p:txBody>
      </p:sp>
      <p:pic>
        <p:nvPicPr>
          <p:cNvPr id="4" name="Picture 2" descr="https://gabcomunicacion.uca.es/wp-content/uploads/2017/05/300-x-119-px-gif.gif?u">
            <a:extLst>
              <a:ext uri="{FF2B5EF4-FFF2-40B4-BE49-F238E27FC236}">
                <a16:creationId xmlns:a16="http://schemas.microsoft.com/office/drawing/2014/main" id="{0C1D5524-AD27-4328-A941-75AD3385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62135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802DB46-A999-4D42-88C8-DB5D433C6959}"/>
              </a:ext>
            </a:extLst>
          </p:cNvPr>
          <p:cNvSpPr txBox="1">
            <a:spLocks/>
          </p:cNvSpPr>
          <p:nvPr/>
        </p:nvSpPr>
        <p:spPr>
          <a:xfrm>
            <a:off x="2490682" y="320719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Estrategia didactica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66439D7-6C94-4CA5-890E-F8151C9B7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75" y="5600477"/>
            <a:ext cx="11087100" cy="12668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1B0A0C6-ABC0-4B69-B35A-A1DDE041F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307" y="378619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9587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252</Words>
  <Application>Microsoft Office PowerPoint</Application>
  <PresentationFormat>Panorámica</PresentationFormat>
  <Paragraphs>40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Espiral</vt:lpstr>
      <vt:lpstr>Implementación de Estrategias de evaluación y aprendizaje para el Desarrollo Sostenible en:</vt:lpstr>
      <vt:lpstr>Objetivos del proyecto</vt:lpstr>
      <vt:lpstr>Actualización de contenidos</vt:lpstr>
      <vt:lpstr>Sesión de trabajos </vt:lpstr>
      <vt:lpstr>Actualización de trabajos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Estrategias de evaluación y aprendizaje para el Desarrollo Sostenible en:</dc:title>
  <dc:creator>Usuario</dc:creator>
  <cp:lastModifiedBy>Usuario</cp:lastModifiedBy>
  <cp:revision>4</cp:revision>
  <dcterms:created xsi:type="dcterms:W3CDTF">2023-06-22T07:21:08Z</dcterms:created>
  <dcterms:modified xsi:type="dcterms:W3CDTF">2023-06-25T08:53:15Z</dcterms:modified>
</cp:coreProperties>
</file>